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5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3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9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6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24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122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1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067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82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8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8AE62-7A5D-4251-8569-803ABDBF4906}" type="datetimeFigureOut">
              <a:rPr lang="en-US" smtClean="0"/>
              <a:t>2/7/2018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97DC-B3D7-4A1E-99CC-F96A2E0204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26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Group 1 </a:t>
            </a:r>
            <a:br>
              <a:rPr lang="en-US" dirty="0" smtClean="0"/>
            </a:br>
            <a:r>
              <a:rPr lang="en-US" dirty="0" smtClean="0"/>
              <a:t>Spending Scenarios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0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Is there an upper limit?  How is this decided?</a:t>
            </a:r>
            <a:endParaRPr lang="en-US" sz="36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2133600"/>
            <a:ext cx="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95400" y="5257800"/>
            <a:ext cx="5791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55626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1828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spend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447800" y="2362200"/>
            <a:ext cx="4038600" cy="2590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191000" y="3048000"/>
            <a:ext cx="19050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6996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scenarios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295400" y="2133600"/>
            <a:ext cx="0" cy="3276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95400" y="5257800"/>
            <a:ext cx="5791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553200" y="5562600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1828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spend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1295400" y="4038600"/>
            <a:ext cx="52578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316764" y="3202536"/>
            <a:ext cx="4876800" cy="2057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295400" y="2590800"/>
            <a:ext cx="4800600" cy="26670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648514" y="4305300"/>
            <a:ext cx="2876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Too low – threat to solidarity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68801" y="1581273"/>
            <a:ext cx="39730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Too high– also a threat to solidarity</a:t>
            </a:r>
          </a:p>
          <a:p>
            <a:r>
              <a:rPr lang="en-US" dirty="0" smtClean="0"/>
              <a:t>Compromises other important programs</a:t>
            </a:r>
          </a:p>
          <a:p>
            <a:r>
              <a:rPr lang="en-US" dirty="0" smtClean="0"/>
              <a:t>Adverse macro economic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Drivers of change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4481773"/>
              </p:ext>
            </p:extLst>
          </p:nvPr>
        </p:nvGraphicFramePr>
        <p:xfrm>
          <a:off x="457200" y="1600200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 system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Result</a:t>
                      </a:r>
                      <a:r>
                        <a:rPr lang="en-US" baseline="0" dirty="0" smtClean="0"/>
                        <a:t> of c</a:t>
                      </a:r>
                      <a:r>
                        <a:rPr lang="en-US" dirty="0" smtClean="0"/>
                        <a:t>hoices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Allocation</a:t>
                      </a:r>
                      <a:r>
                        <a:rPr lang="en-US" baseline="0" dirty="0" smtClean="0"/>
                        <a:t> of p</a:t>
                      </a:r>
                      <a:r>
                        <a:rPr lang="en-US" dirty="0" smtClean="0"/>
                        <a:t>ublic spending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Technology deployment</a:t>
                      </a:r>
                    </a:p>
                    <a:p>
                      <a:r>
                        <a:rPr lang="en-US" dirty="0" smtClean="0"/>
                        <a:t>Workforce design and pay</a:t>
                      </a:r>
                    </a:p>
                    <a:p>
                      <a:r>
                        <a:rPr lang="en-US" dirty="0" smtClean="0"/>
                        <a:t>Balance between prevention</a:t>
                      </a:r>
                      <a:r>
                        <a:rPr lang="en-US" baseline="0" dirty="0" smtClean="0"/>
                        <a:t> &amp; services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</a:t>
                      </a:r>
                      <a:r>
                        <a:rPr lang="en-US" baseline="0" dirty="0" smtClean="0"/>
                        <a:t> be i</a:t>
                      </a:r>
                      <a:r>
                        <a:rPr lang="en-US" dirty="0" smtClean="0"/>
                        <a:t>nfluenced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Attitudes</a:t>
                      </a:r>
                      <a:r>
                        <a:rPr lang="en-US" baseline="0" dirty="0" smtClean="0"/>
                        <a:t> to solidarity</a:t>
                      </a:r>
                    </a:p>
                    <a:p>
                      <a:r>
                        <a:rPr lang="en-US" baseline="0" dirty="0" smtClean="0"/>
                        <a:t>Population health literacy</a:t>
                      </a:r>
                    </a:p>
                    <a:p>
                      <a:r>
                        <a:rPr lang="en-US" baseline="0" dirty="0" smtClean="0"/>
                        <a:t>Private health spending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Workforce shortages</a:t>
                      </a:r>
                    </a:p>
                    <a:p>
                      <a:r>
                        <a:rPr lang="en-US" dirty="0" smtClean="0"/>
                        <a:t>Clinical </a:t>
                      </a:r>
                      <a:r>
                        <a:rPr lang="en-US" baseline="0" dirty="0" smtClean="0"/>
                        <a:t>practice (e.g. Goal oriented care)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Very</a:t>
                      </a:r>
                      <a:r>
                        <a:rPr lang="en-US" baseline="0" dirty="0" smtClean="0"/>
                        <a:t> little influence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 growth</a:t>
                      </a:r>
                    </a:p>
                    <a:p>
                      <a:r>
                        <a:rPr lang="en-US" dirty="0" smtClean="0"/>
                        <a:t>Fiscal space</a:t>
                      </a:r>
                    </a:p>
                    <a:p>
                      <a:r>
                        <a:rPr lang="en-US" dirty="0" smtClean="0"/>
                        <a:t>Population size &amp; age structure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Technological discovery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63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102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Group 1  Spending Scenarios</vt:lpstr>
      <vt:lpstr>Is there an upper limit?  How is this decided?</vt:lpstr>
      <vt:lpstr>Different scenarios</vt:lpstr>
      <vt:lpstr>Drivers of change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1  Spending Scenarios</dc:title>
  <dc:creator>Administrator</dc:creator>
  <cp:lastModifiedBy>Administrator</cp:lastModifiedBy>
  <cp:revision>2</cp:revision>
  <dcterms:created xsi:type="dcterms:W3CDTF">2018-02-07T12:39:53Z</dcterms:created>
  <dcterms:modified xsi:type="dcterms:W3CDTF">2018-02-07T13:00:03Z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895942897</vt:i4>
  </property>
  <property fmtid="{D5CDD505-2E9C-101B-9397-08002B2CF9AE}" pid="3" name="_NewReviewCycle">
    <vt:lpwstr/>
  </property>
  <property fmtid="{D5CDD505-2E9C-101B-9397-08002B2CF9AE}" pid="4" name="_EmailSubject">
    <vt:lpwstr>WHO/Europe 'Health Systems Foresight Group' presentations</vt:lpwstr>
  </property>
  <property fmtid="{D5CDD505-2E9C-101B-9397-08002B2CF9AE}" pid="5" name="_AuthorEmail">
    <vt:lpwstr>permanandg@who.int</vt:lpwstr>
  </property>
  <property fmtid="{D5CDD505-2E9C-101B-9397-08002B2CF9AE}" pid="6" name="_AuthorEmailDisplayName">
    <vt:lpwstr>PERMANAND, Govin</vt:lpwstr>
  </property>
</Properties>
</file>